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344" r:id="rId5"/>
    <p:sldId id="345" r:id="rId6"/>
    <p:sldId id="346" r:id="rId7"/>
    <p:sldId id="347" r:id="rId8"/>
    <p:sldId id="348" r:id="rId9"/>
    <p:sldId id="265" r:id="rId10"/>
    <p:sldId id="266" r:id="rId11"/>
    <p:sldId id="268" r:id="rId12"/>
    <p:sldId id="349" r:id="rId13"/>
    <p:sldId id="350" r:id="rId14"/>
    <p:sldId id="352" r:id="rId15"/>
    <p:sldId id="354" r:id="rId16"/>
    <p:sldId id="351" r:id="rId17"/>
    <p:sldId id="355" r:id="rId18"/>
    <p:sldId id="353" r:id="rId19"/>
    <p:sldId id="356" r:id="rId20"/>
    <p:sldId id="367" r:id="rId21"/>
    <p:sldId id="357" r:id="rId22"/>
    <p:sldId id="366" r:id="rId23"/>
    <p:sldId id="358" r:id="rId24"/>
    <p:sldId id="359" r:id="rId25"/>
    <p:sldId id="360" r:id="rId26"/>
    <p:sldId id="361" r:id="rId27"/>
    <p:sldId id="368" r:id="rId28"/>
    <p:sldId id="362" r:id="rId29"/>
    <p:sldId id="369" r:id="rId30"/>
    <p:sldId id="363" r:id="rId31"/>
    <p:sldId id="364" r:id="rId32"/>
    <p:sldId id="370" r:id="rId33"/>
    <p:sldId id="372" r:id="rId34"/>
    <p:sldId id="365" r:id="rId35"/>
    <p:sldId id="371" r:id="rId36"/>
    <p:sldId id="374" r:id="rId37"/>
    <p:sldId id="373" r:id="rId38"/>
  </p:sldIdLst>
  <p:sldSz cx="12192000" cy="6858000"/>
  <p:notesSz cx="6858000" cy="9144000"/>
  <p:embeddedFontLst>
    <p:embeddedFont>
      <p:font typeface="KoPubWorld돋움체 Bold" panose="020B0600000101010101" charset="-127"/>
      <p:bold r:id="rId39"/>
    </p:embeddedFont>
    <p:embeddedFont>
      <p:font typeface="KoPubWorld돋움체 Light" panose="020B0600000101010101" charset="-127"/>
      <p:regular r:id="rId40"/>
    </p:embeddedFont>
    <p:embeddedFont>
      <p:font typeface="HY견고딕" panose="0203060000010101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36D2CE"/>
    <a:srgbClr val="64DECF"/>
    <a:srgbClr val="85EFE2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501297" y="2922628"/>
            <a:ext cx="9211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현대자동차 홈페이지 클론코딩 실습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807682" y="2545995"/>
            <a:ext cx="6421123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874554" y="2541425"/>
            <a:ext cx="642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풀스택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 자바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(JAVA)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웹개발자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프론트엔드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&amp;</a:t>
            </a:r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백엔드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)_A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18133" y="420593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박정모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DOM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DOM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F62B21-3152-4BAF-A4D3-B075087C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3"/>
          <a:stretch/>
        </p:blipFill>
        <p:spPr>
          <a:xfrm>
            <a:off x="540358" y="2302154"/>
            <a:ext cx="3677019" cy="27897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7D65D18-4320-428B-B178-BDCFAA47C5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2" b="25048"/>
          <a:stretch/>
        </p:blipFill>
        <p:spPr>
          <a:xfrm>
            <a:off x="4468772" y="629187"/>
            <a:ext cx="3366247" cy="61266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D4957D-129F-42C9-A65A-A3521CAE24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64" b="38"/>
          <a:stretch/>
        </p:blipFill>
        <p:spPr>
          <a:xfrm>
            <a:off x="8225025" y="2302154"/>
            <a:ext cx="3677019" cy="31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0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전체 코드 구조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기본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B26B64-6F69-42DE-93DF-91DE8494E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18" y="1238579"/>
            <a:ext cx="7373379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1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Header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678984"/>
            <a:ext cx="2154841" cy="8088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383F8F-DC44-4B4C-8546-01C910CEE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r="2508" b="94166"/>
          <a:stretch/>
        </p:blipFill>
        <p:spPr>
          <a:xfrm>
            <a:off x="282367" y="1157919"/>
            <a:ext cx="9707108" cy="335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50EC2F-C3C5-438D-A8A4-345DB4DB9D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2964" r="3644" b="46722"/>
          <a:stretch/>
        </p:blipFill>
        <p:spPr>
          <a:xfrm>
            <a:off x="211496" y="1747048"/>
            <a:ext cx="5764877" cy="492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AC9CCF-24AE-4A9C-BB3B-28373CBC99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52601" r="3644" b="3247"/>
          <a:stretch/>
        </p:blipFill>
        <p:spPr>
          <a:xfrm>
            <a:off x="6281354" y="1747048"/>
            <a:ext cx="5699150" cy="4276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09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Header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678984"/>
            <a:ext cx="2154841" cy="8088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6306A8-6E4B-4E2B-9552-CC2A50DB7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7" y="1086359"/>
            <a:ext cx="9707108" cy="7137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1A61B7B-1C8D-4FAE-B45B-172F3D30B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2" t="1265" r="63612" b="84885"/>
          <a:stretch/>
        </p:blipFill>
        <p:spPr>
          <a:xfrm>
            <a:off x="282367" y="1960415"/>
            <a:ext cx="1913202" cy="436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0DA23C5-1D71-4443-B18D-D67CD65E3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2" t="15019" r="63612" b="69818"/>
          <a:stretch/>
        </p:blipFill>
        <p:spPr>
          <a:xfrm>
            <a:off x="2228614" y="1960415"/>
            <a:ext cx="1913202" cy="4779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E247D4E-CF32-45C2-80B4-6B034D6EB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2" t="30438" r="39759" b="55712"/>
          <a:stretch/>
        </p:blipFill>
        <p:spPr>
          <a:xfrm>
            <a:off x="4174861" y="1960415"/>
            <a:ext cx="3392166" cy="436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7704242-407E-4ED9-9E99-766170596F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2" t="44336" r="58191" b="40951"/>
          <a:stretch/>
        </p:blipFill>
        <p:spPr>
          <a:xfrm>
            <a:off x="7600072" y="1958488"/>
            <a:ext cx="2249322" cy="4637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C9FC477-8F58-4588-96D1-3565A8181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2" t="59588" r="58191" b="23293"/>
          <a:stretch/>
        </p:blipFill>
        <p:spPr>
          <a:xfrm>
            <a:off x="9904731" y="1409792"/>
            <a:ext cx="2249322" cy="5395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373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Header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678984"/>
            <a:ext cx="2154841" cy="8088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6306A8-6E4B-4E2B-9552-CC2A50DB7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7" y="1086359"/>
            <a:ext cx="9707108" cy="71375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C9FC477-8F58-4588-96D1-3565A8181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2" t="76855" r="58191" b="10878"/>
          <a:stretch/>
        </p:blipFill>
        <p:spPr>
          <a:xfrm>
            <a:off x="840657" y="1857180"/>
            <a:ext cx="2838507" cy="487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90F41E-C00C-4776-8F8B-E64271BC7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2" t="89299" r="58191" b="1316"/>
          <a:stretch/>
        </p:blipFill>
        <p:spPr>
          <a:xfrm>
            <a:off x="5135921" y="1857180"/>
            <a:ext cx="2494554" cy="3280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838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Header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678984"/>
            <a:ext cx="2154841" cy="8088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6306A8-6E4B-4E2B-9552-CC2A50DB7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7" y="1086359"/>
            <a:ext cx="9707108" cy="7137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1D469D-1F8F-428D-AFC7-884BC2259E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9" t="4837" r="7111" b="50908"/>
          <a:stretch/>
        </p:blipFill>
        <p:spPr>
          <a:xfrm>
            <a:off x="237141" y="2418646"/>
            <a:ext cx="5577187" cy="3352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BF9178-A6E6-45BC-9CA0-D7590CC2E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9" t="50368" r="7111" b="5377"/>
          <a:stretch/>
        </p:blipFill>
        <p:spPr>
          <a:xfrm>
            <a:off x="6083259" y="2418646"/>
            <a:ext cx="5577187" cy="3352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7692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Header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세부 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678984"/>
            <a:ext cx="2154841" cy="8088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6306A8-6E4B-4E2B-9552-CC2A50DB7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7" y="1086359"/>
            <a:ext cx="9707108" cy="71375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1DA4C-B136-4089-9E84-7A7DD9E4AFE2}"/>
              </a:ext>
            </a:extLst>
          </p:cNvPr>
          <p:cNvSpPr/>
          <p:nvPr/>
        </p:nvSpPr>
        <p:spPr>
          <a:xfrm>
            <a:off x="5734620" y="1198022"/>
            <a:ext cx="115427" cy="121445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003FA9A-A41E-4E5D-91EC-8EC5567473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" t="14470" r="39947" b="15303"/>
          <a:stretch/>
        </p:blipFill>
        <p:spPr>
          <a:xfrm>
            <a:off x="701040" y="2207492"/>
            <a:ext cx="8260080" cy="4021321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A83F8DD-D7D4-4D86-A448-1445205A51BE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831080" y="1319468"/>
            <a:ext cx="903540" cy="88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8D9D2A-E732-4447-8280-06997630C0D5}"/>
              </a:ext>
            </a:extLst>
          </p:cNvPr>
          <p:cNvSpPr txBox="1"/>
          <p:nvPr/>
        </p:nvSpPr>
        <p:spPr>
          <a:xfrm>
            <a:off x="3020630" y="2376355"/>
            <a:ext cx="423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FFCC"/>
                </a:solidFill>
              </a:rPr>
              <a:t>span</a:t>
            </a:r>
            <a:r>
              <a:rPr lang="ko-KR" altLang="en-US" dirty="0">
                <a:solidFill>
                  <a:srgbClr val="00FFCC"/>
                </a:solidFill>
              </a:rPr>
              <a:t>태그에 클래스로 아이콘 일괄 적용</a:t>
            </a:r>
          </a:p>
        </p:txBody>
      </p:sp>
    </p:spTree>
    <p:extLst>
      <p:ext uri="{BB962C8B-B14F-4D97-AF65-F5344CB8AC3E}">
        <p14:creationId xmlns:p14="http://schemas.microsoft.com/office/powerpoint/2010/main" val="3941166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A16D91A-4509-4B73-8CA2-5D9A2EA00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7" y="1086359"/>
            <a:ext cx="9707108" cy="7137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Header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세부 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678984"/>
            <a:ext cx="2154841" cy="8088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1DA4C-B136-4089-9E84-7A7DD9E4AFE2}"/>
              </a:ext>
            </a:extLst>
          </p:cNvPr>
          <p:cNvSpPr/>
          <p:nvPr/>
        </p:nvSpPr>
        <p:spPr>
          <a:xfrm>
            <a:off x="6151896" y="1188497"/>
            <a:ext cx="306054" cy="121445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1CE3E8-B83D-4C4D-884B-CCA9C8EF0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2" t="9906" r="62271" b="11492"/>
          <a:stretch/>
        </p:blipFill>
        <p:spPr>
          <a:xfrm>
            <a:off x="373591" y="2377336"/>
            <a:ext cx="2433780" cy="3419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90427D-BA02-4ECC-B2DD-6E60DBE4AB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0" t="8733" r="6980" b="69018"/>
          <a:stretch/>
        </p:blipFill>
        <p:spPr>
          <a:xfrm>
            <a:off x="3042856" y="2284846"/>
            <a:ext cx="5928409" cy="1791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1CD4A-BF03-4686-9FA8-4B2BA95D405F}"/>
              </a:ext>
            </a:extLst>
          </p:cNvPr>
          <p:cNvSpPr/>
          <p:nvPr/>
        </p:nvSpPr>
        <p:spPr>
          <a:xfrm>
            <a:off x="373591" y="1904869"/>
            <a:ext cx="502788" cy="30262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CSS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D10A11-429B-4648-9635-950F940A3E3E}"/>
              </a:ext>
            </a:extLst>
          </p:cNvPr>
          <p:cNvSpPr/>
          <p:nvPr/>
        </p:nvSpPr>
        <p:spPr>
          <a:xfrm>
            <a:off x="8582024" y="1993671"/>
            <a:ext cx="389240" cy="30262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JS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655354-AB61-4C2C-B6A6-1AD6BBFDE58A}"/>
              </a:ext>
            </a:extLst>
          </p:cNvPr>
          <p:cNvSpPr/>
          <p:nvPr/>
        </p:nvSpPr>
        <p:spPr>
          <a:xfrm>
            <a:off x="8388942" y="2374475"/>
            <a:ext cx="3617542" cy="50589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회사 소개 버튼에 마우스를 올렸을 때 </a:t>
            </a:r>
            <a:r>
              <a:rPr lang="en-US" altLang="ko-KR" sz="1100" dirty="0"/>
              <a:t>hide </a:t>
            </a:r>
            <a:r>
              <a:rPr lang="ko-KR" altLang="en-US" sz="1100" dirty="0"/>
              <a:t>클래스를 제거하여 </a:t>
            </a:r>
            <a:r>
              <a:rPr lang="en-US" altLang="ko-KR" sz="1100" dirty="0" err="1"/>
              <a:t>hiddenmenu</a:t>
            </a:r>
            <a:r>
              <a:rPr lang="ko-KR" altLang="en-US" sz="1100" dirty="0"/>
              <a:t>를 띄움</a:t>
            </a:r>
            <a:endParaRPr lang="en-US" altLang="ko-KR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CEAF02-E5BB-497A-8770-85654F294304}"/>
              </a:ext>
            </a:extLst>
          </p:cNvPr>
          <p:cNvSpPr/>
          <p:nvPr/>
        </p:nvSpPr>
        <p:spPr>
          <a:xfrm>
            <a:off x="282368" y="1436671"/>
            <a:ext cx="9632098" cy="358000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A83F8DD-D7D4-4D86-A448-1445205A51B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590481" y="1794671"/>
            <a:ext cx="2742415" cy="58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CC1D51E6-DACE-4142-AD11-26D4EFDA14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0" t="50573" r="6980" b="32568"/>
          <a:stretch/>
        </p:blipFill>
        <p:spPr>
          <a:xfrm>
            <a:off x="3042855" y="4123332"/>
            <a:ext cx="5928409" cy="1357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8A39BA-F279-46ED-84E0-1545063BE7FD}"/>
              </a:ext>
            </a:extLst>
          </p:cNvPr>
          <p:cNvSpPr/>
          <p:nvPr/>
        </p:nvSpPr>
        <p:spPr>
          <a:xfrm>
            <a:off x="8388942" y="3186907"/>
            <a:ext cx="3617542" cy="50589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 err="1"/>
              <a:t>hiddenmenu</a:t>
            </a:r>
            <a:r>
              <a:rPr lang="ko-KR" altLang="en-US" sz="1100" dirty="0"/>
              <a:t>의 </a:t>
            </a:r>
            <a:r>
              <a:rPr lang="en-US" altLang="ko-KR" sz="1100" dirty="0"/>
              <a:t>X</a:t>
            </a:r>
            <a:r>
              <a:rPr lang="ko-KR" altLang="en-US" sz="1100" dirty="0"/>
              <a:t>버튼을 누를 때 </a:t>
            </a:r>
            <a:r>
              <a:rPr lang="en-US" altLang="ko-KR" sz="1100" dirty="0"/>
              <a:t>hide</a:t>
            </a:r>
            <a:r>
              <a:rPr lang="ko-KR" altLang="en-US" sz="1100" dirty="0"/>
              <a:t>클래스를 추가하여 지움</a:t>
            </a:r>
            <a:endParaRPr lang="en-US" altLang="ko-KR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1279971-F30E-4D82-B65A-17B20CF29A06}"/>
              </a:ext>
            </a:extLst>
          </p:cNvPr>
          <p:cNvSpPr/>
          <p:nvPr/>
        </p:nvSpPr>
        <p:spPr>
          <a:xfrm>
            <a:off x="8388942" y="4549279"/>
            <a:ext cx="3617542" cy="50589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회사소개 이외의 버튼에 마우스가 올라갈 경우 </a:t>
            </a:r>
            <a:r>
              <a:rPr lang="en-US" altLang="ko-KR" sz="1100" dirty="0"/>
              <a:t>hide</a:t>
            </a:r>
            <a:r>
              <a:rPr lang="ko-KR" altLang="en-US" sz="1100" dirty="0"/>
              <a:t>클래스를 추가하여 지움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59227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D2508F6-54ED-4D5F-9D54-3D02CE734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1" y="1086359"/>
            <a:ext cx="9632099" cy="75496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Header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 </a:t>
            </a:r>
            <a:r>
              <a:rPr lang="ko-KR" altLang="en-US" dirty="0"/>
              <a:t>세부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678984"/>
            <a:ext cx="2154841" cy="8088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B1DA4C-B136-4089-9E84-7A7DD9E4AFE2}"/>
              </a:ext>
            </a:extLst>
          </p:cNvPr>
          <p:cNvSpPr/>
          <p:nvPr/>
        </p:nvSpPr>
        <p:spPr>
          <a:xfrm>
            <a:off x="7923219" y="1188497"/>
            <a:ext cx="115427" cy="121445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A83F8DD-D7D4-4D86-A448-1445205A51BE}"/>
              </a:ext>
            </a:extLst>
          </p:cNvPr>
          <p:cNvCxnSpPr>
            <a:cxnSpLocks/>
            <a:stCxn id="3" idx="0"/>
            <a:endCxn id="16" idx="1"/>
          </p:cNvCxnSpPr>
          <p:nvPr/>
        </p:nvCxnSpPr>
        <p:spPr>
          <a:xfrm flipV="1">
            <a:off x="1701271" y="1249220"/>
            <a:ext cx="6221948" cy="95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C1CE3E8-B83D-4C4D-884B-CCA9C8EF0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9" t="8693" r="55518" b="8739"/>
          <a:stretch/>
        </p:blipFill>
        <p:spPr>
          <a:xfrm>
            <a:off x="373591" y="2207492"/>
            <a:ext cx="2655359" cy="43503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90427D-BA02-4ECC-B2DD-6E60DBE4AB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0" t="31743" r="6980" b="50961"/>
          <a:stretch/>
        </p:blipFill>
        <p:spPr>
          <a:xfrm>
            <a:off x="3509581" y="2284846"/>
            <a:ext cx="5928409" cy="139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1CD4A-BF03-4686-9FA8-4B2BA95D405F}"/>
              </a:ext>
            </a:extLst>
          </p:cNvPr>
          <p:cNvSpPr/>
          <p:nvPr/>
        </p:nvSpPr>
        <p:spPr>
          <a:xfrm>
            <a:off x="373591" y="1904869"/>
            <a:ext cx="502788" cy="30262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CSS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D10A11-429B-4648-9635-950F940A3E3E}"/>
              </a:ext>
            </a:extLst>
          </p:cNvPr>
          <p:cNvSpPr/>
          <p:nvPr/>
        </p:nvSpPr>
        <p:spPr>
          <a:xfrm>
            <a:off x="9048750" y="1982223"/>
            <a:ext cx="389240" cy="302623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JS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655354-AB61-4C2C-B6A6-1AD6BBFDE58A}"/>
              </a:ext>
            </a:extLst>
          </p:cNvPr>
          <p:cNvSpPr/>
          <p:nvPr/>
        </p:nvSpPr>
        <p:spPr>
          <a:xfrm>
            <a:off x="3877079" y="3892449"/>
            <a:ext cx="5041764" cy="980476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클릭시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클래스를 이용하여 화살표 방향을 뒤집고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언어선택창에 </a:t>
            </a:r>
            <a:r>
              <a:rPr lang="en-US" altLang="ko-KR" sz="1400" dirty="0"/>
              <a:t>hide</a:t>
            </a:r>
            <a:r>
              <a:rPr lang="ko-KR" altLang="en-US" sz="1400" dirty="0"/>
              <a:t>클래스를 </a:t>
            </a:r>
            <a:r>
              <a:rPr lang="en-US" altLang="ko-KR" sz="1400" dirty="0"/>
              <a:t>toggle</a:t>
            </a:r>
            <a:r>
              <a:rPr lang="ko-KR" altLang="en-US" sz="1400" dirty="0"/>
              <a:t>하여 열고 닫음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만일 회사 소개창이 </a:t>
            </a:r>
            <a:r>
              <a:rPr lang="ko-KR" altLang="en-US" sz="1400" dirty="0" err="1"/>
              <a:t>띄워져있다면</a:t>
            </a:r>
            <a:r>
              <a:rPr lang="ko-KR" altLang="en-US" sz="1400" dirty="0"/>
              <a:t> </a:t>
            </a:r>
            <a:r>
              <a:rPr lang="en-US" altLang="ko-KR" sz="1400" dirty="0"/>
              <a:t>hide</a:t>
            </a:r>
            <a:r>
              <a:rPr lang="ko-KR" altLang="en-US" sz="1400" dirty="0"/>
              <a:t>속성을 추가하여 닫음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78604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783759"/>
            <a:ext cx="2154841" cy="8088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383F8F-DC44-4B4C-8546-01C910CEE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t="6919" r="2508" b="83492"/>
          <a:stretch/>
        </p:blipFill>
        <p:spPr>
          <a:xfrm>
            <a:off x="282367" y="1157919"/>
            <a:ext cx="9707108" cy="55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4FEA50-A759-4A22-8F82-2EB16B0A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419391"/>
            <a:ext cx="7981551" cy="43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0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5588197" cy="830997"/>
            <a:chOff x="3403338" y="2598003"/>
            <a:chExt cx="5588197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2332316" cy="830997"/>
              <a:chOff x="3403338" y="2598003"/>
              <a:chExt cx="2332316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791094"/>
                <a:ext cx="1553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KoPubWorld돋움체 Light" panose="00000300000000000000" pitchFamily="2" charset="-127"/>
                  </a:rPr>
                  <a:t>전체 구조 분석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537501" cy="830997"/>
              <a:chOff x="6454034" y="2598003"/>
              <a:chExt cx="2537501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39958"/>
                <a:ext cx="17588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KoPubWorld돋움체 Light" panose="00000300000000000000" pitchFamily="2" charset="-127"/>
                  </a:rPr>
                  <a:t>원본 페이지 </a:t>
                </a:r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KoPubWorld돋움체 Light" panose="00000300000000000000" pitchFamily="2" charset="-127"/>
                  </a:rPr>
                  <a:t>&amp; </a:t>
                </a: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KoPubWorld돋움체 Light" panose="00000300000000000000" pitchFamily="2" charset="-127"/>
                  </a:rPr>
                  <a:t>클론 페이지 비교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8CA84-006B-484A-8754-1324C45CC9BF}"/>
              </a:ext>
            </a:extLst>
          </p:cNvPr>
          <p:cNvGrpSpPr/>
          <p:nvPr/>
        </p:nvGrpSpPr>
        <p:grpSpPr>
          <a:xfrm>
            <a:off x="3430943" y="3975509"/>
            <a:ext cx="2756204" cy="830997"/>
            <a:chOff x="3403338" y="2598003"/>
            <a:chExt cx="2756204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E7C0A-107D-42CB-B9CD-E10345F601C6}"/>
                </a:ext>
              </a:extLst>
            </p:cNvPr>
            <p:cNvSpPr txBox="1"/>
            <p:nvPr/>
          </p:nvSpPr>
          <p:spPr>
            <a:xfrm>
              <a:off x="4280501" y="2667984"/>
              <a:ext cx="18790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제출 답안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구조별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 소스코드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Light" panose="00000300000000000000" pitchFamily="2" charset="-127"/>
                </a:rPr>
                <a:t>)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783759"/>
            <a:ext cx="2154841" cy="8088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383F8F-DC44-4B4C-8546-01C910CEE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t="6919" r="2508" b="83492"/>
          <a:stretch/>
        </p:blipFill>
        <p:spPr>
          <a:xfrm>
            <a:off x="282367" y="1157919"/>
            <a:ext cx="9707108" cy="55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502181-6C8E-40E9-99BD-58A3C1F35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241" b="50000"/>
          <a:stretch/>
        </p:blipFill>
        <p:spPr>
          <a:xfrm>
            <a:off x="929933" y="1709544"/>
            <a:ext cx="3058129" cy="486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9416E9-30BE-46D0-B400-C1BC621B9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64" r="67241" b="3592"/>
          <a:stretch/>
        </p:blipFill>
        <p:spPr>
          <a:xfrm>
            <a:off x="5455228" y="2081487"/>
            <a:ext cx="3121246" cy="44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40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EFCB5E-74CD-4AC1-8DCE-A0AD58A2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812" y="948412"/>
            <a:ext cx="5377973" cy="3322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383F8F-DC44-4B4C-8546-01C910CEE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5" t="18664" r="21926" b="36144"/>
          <a:stretch/>
        </p:blipFill>
        <p:spPr>
          <a:xfrm>
            <a:off x="5057775" y="829228"/>
            <a:ext cx="4591050" cy="1998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948412"/>
            <a:ext cx="2154841" cy="58826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921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8383F8F-DC44-4B4C-8546-01C910CEE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5" t="18664" r="21926" b="36144"/>
          <a:stretch/>
        </p:blipFill>
        <p:spPr>
          <a:xfrm>
            <a:off x="5057775" y="829228"/>
            <a:ext cx="4591050" cy="1998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948412"/>
            <a:ext cx="2154841" cy="58826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05E52D-3507-48F8-BCAE-E40D34684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686" b="48774"/>
          <a:stretch/>
        </p:blipFill>
        <p:spPr>
          <a:xfrm>
            <a:off x="0" y="948412"/>
            <a:ext cx="2407586" cy="56644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790D6E-E0DA-4D2F-BFCE-20F317716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22" r="59686" b="-2348"/>
          <a:stretch/>
        </p:blipFill>
        <p:spPr>
          <a:xfrm>
            <a:off x="2514529" y="1242543"/>
            <a:ext cx="2407586" cy="56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4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8383F8F-DC44-4B4C-8546-01C910CEE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5" t="61721" r="21926" b="-6913"/>
          <a:stretch/>
        </p:blipFill>
        <p:spPr>
          <a:xfrm>
            <a:off x="5057775" y="599500"/>
            <a:ext cx="4591050" cy="1998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1598775"/>
            <a:ext cx="2154841" cy="58826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58413E-101D-4B37-8E14-81A3055E8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3" r="21782" b="87468"/>
          <a:stretch/>
        </p:blipFill>
        <p:spPr>
          <a:xfrm>
            <a:off x="5057776" y="2254177"/>
            <a:ext cx="4600862" cy="553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F8ACAC-F4CD-4895-A706-EF5997FD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03" y="829241"/>
            <a:ext cx="4977218" cy="61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7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2191442"/>
            <a:ext cx="2154841" cy="58826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58413E-101D-4B37-8E14-81A3055E8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3" t="13153" r="21782" b="39564"/>
          <a:stretch/>
        </p:blipFill>
        <p:spPr>
          <a:xfrm>
            <a:off x="5057775" y="629187"/>
            <a:ext cx="4600862" cy="2090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1489DD-6C45-42DB-9D56-B6980AD4D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02" y="829241"/>
            <a:ext cx="4810373" cy="61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65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2785802"/>
            <a:ext cx="2154841" cy="58826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58413E-101D-4B37-8E14-81A3055E8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00" t="60002" r="22355" b="-7285"/>
          <a:stretch/>
        </p:blipFill>
        <p:spPr>
          <a:xfrm>
            <a:off x="5057776" y="553675"/>
            <a:ext cx="4600862" cy="2090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1489DD-6C45-42DB-9D56-B6980AD4DC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7402" y="1063592"/>
            <a:ext cx="4810373" cy="57046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ED3B8D-2D01-4C6F-BC12-20FA85214E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46" r="21841" b="92713"/>
          <a:stretch/>
        </p:blipFill>
        <p:spPr>
          <a:xfrm>
            <a:off x="5172077" y="2286800"/>
            <a:ext cx="4528076" cy="32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27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3383672"/>
            <a:ext cx="2154841" cy="588263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1489DD-6C45-42DB-9D56-B6980AD4DC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7011" y="1063592"/>
            <a:ext cx="4531155" cy="57046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ED3B8D-2D01-4C6F-BC12-20FA85214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46" t="6873" r="21841" b="40387"/>
          <a:stretch/>
        </p:blipFill>
        <p:spPr>
          <a:xfrm>
            <a:off x="5172077" y="638115"/>
            <a:ext cx="4528076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95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8383F8F-DC44-4B4C-8546-01C910CEE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5" t="61721" r="21926" b="-6913"/>
          <a:stretch/>
        </p:blipFill>
        <p:spPr>
          <a:xfrm>
            <a:off x="6747933" y="717183"/>
            <a:ext cx="2900892" cy="126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1598775"/>
            <a:ext cx="2154841" cy="2471558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58413E-101D-4B37-8E14-81A3055E8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3" r="21782" b="87468"/>
          <a:stretch/>
        </p:blipFill>
        <p:spPr>
          <a:xfrm>
            <a:off x="6751546" y="1780791"/>
            <a:ext cx="2907092" cy="3500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6C90BE-233A-4EFE-9E57-ED528A9D96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723"/>
          <a:stretch/>
        </p:blipFill>
        <p:spPr>
          <a:xfrm>
            <a:off x="2081327" y="860360"/>
            <a:ext cx="2017483" cy="5997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FC26DD-F041-4E8E-B50C-17F6C15DA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3" t="13153" r="21782" b="39564"/>
          <a:stretch/>
        </p:blipFill>
        <p:spPr>
          <a:xfrm>
            <a:off x="6751545" y="2118836"/>
            <a:ext cx="2907092" cy="13207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B47850-767D-4913-8B6B-F150FA9C46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00" t="60002" r="22355" b="-7285"/>
          <a:stretch/>
        </p:blipFill>
        <p:spPr>
          <a:xfrm>
            <a:off x="6717152" y="3421626"/>
            <a:ext cx="2907092" cy="13207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0D2977-0BA0-4704-98AA-E83BD50AD0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46" r="21841" b="92713"/>
          <a:stretch/>
        </p:blipFill>
        <p:spPr>
          <a:xfrm>
            <a:off x="6791474" y="4518302"/>
            <a:ext cx="2861101" cy="2035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5C19D07-E99F-4B62-953E-831A26AE3A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46" t="6873" r="21841" b="40387"/>
          <a:stretch/>
        </p:blipFill>
        <p:spPr>
          <a:xfrm>
            <a:off x="6791475" y="4710663"/>
            <a:ext cx="2861100" cy="14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4230338"/>
            <a:ext cx="2154841" cy="687729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1489DD-6C45-42DB-9D56-B6980AD4DC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7011" y="1096660"/>
            <a:ext cx="4531155" cy="20361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8580A3-2183-499D-A27B-B3422546D1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" r="2319" b="45698"/>
          <a:stretch/>
        </p:blipFill>
        <p:spPr>
          <a:xfrm>
            <a:off x="5214436" y="574579"/>
            <a:ext cx="4461934" cy="142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56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4230338"/>
            <a:ext cx="2154841" cy="687729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8580A3-2183-499D-A27B-B3422546D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1" r="2319" b="45698"/>
          <a:stretch/>
        </p:blipFill>
        <p:spPr>
          <a:xfrm>
            <a:off x="5214436" y="574579"/>
            <a:ext cx="4461934" cy="1429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626856-14AF-4611-B169-21130CCA8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840"/>
          <a:stretch/>
        </p:blipFill>
        <p:spPr>
          <a:xfrm>
            <a:off x="1468134" y="829241"/>
            <a:ext cx="2248087" cy="604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5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779262" y="41914"/>
            <a:ext cx="3783007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전체 구조 분석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D51F623-82C5-485A-8EC6-F7B884772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26" y="595912"/>
            <a:ext cx="2031194" cy="5527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1DA0B5-6855-46C3-8978-1696D1CED3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r="2500"/>
          <a:stretch/>
        </p:blipFill>
        <p:spPr>
          <a:xfrm>
            <a:off x="622229" y="868880"/>
            <a:ext cx="7940040" cy="47013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B048-3991-401D-8DE7-240DB4977800}"/>
              </a:ext>
            </a:extLst>
          </p:cNvPr>
          <p:cNvSpPr/>
          <p:nvPr/>
        </p:nvSpPr>
        <p:spPr>
          <a:xfrm>
            <a:off x="9534826" y="595912"/>
            <a:ext cx="2031194" cy="1050008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A79C5A-827B-4665-8C47-9DB874C28B18}"/>
              </a:ext>
            </a:extLst>
          </p:cNvPr>
          <p:cNvCxnSpPr/>
          <p:nvPr/>
        </p:nvCxnSpPr>
        <p:spPr>
          <a:xfrm flipH="1">
            <a:off x="8562269" y="595912"/>
            <a:ext cx="972557" cy="272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C854BB-88FB-4DC6-A0BF-B28644849690}"/>
              </a:ext>
            </a:extLst>
          </p:cNvPr>
          <p:cNvCxnSpPr/>
          <p:nvPr/>
        </p:nvCxnSpPr>
        <p:spPr>
          <a:xfrm flipH="1">
            <a:off x="8562269" y="1645920"/>
            <a:ext cx="972557" cy="3924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4924605"/>
            <a:ext cx="2154841" cy="1027462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1489DD-6C45-42DB-9D56-B6980AD4D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237"/>
          <a:stretch/>
        </p:blipFill>
        <p:spPr>
          <a:xfrm>
            <a:off x="346330" y="1029296"/>
            <a:ext cx="4338085" cy="5693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27F62F-9091-4E90-9147-87C58DBE8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" t="5432" r="2500" b="6173"/>
          <a:stretch/>
        </p:blipFill>
        <p:spPr>
          <a:xfrm>
            <a:off x="5266720" y="638115"/>
            <a:ext cx="4442033" cy="23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12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4924605"/>
            <a:ext cx="2154841" cy="1027462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27F62F-9091-4E90-9147-87C58DBE8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t="5432" r="2500" b="6173"/>
          <a:stretch/>
        </p:blipFill>
        <p:spPr>
          <a:xfrm>
            <a:off x="5266720" y="638115"/>
            <a:ext cx="4442033" cy="2324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B2D1A9-B4A9-4825-ABC8-7735442A5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46" b="992"/>
          <a:stretch/>
        </p:blipFill>
        <p:spPr>
          <a:xfrm>
            <a:off x="346330" y="1276821"/>
            <a:ext cx="4338085" cy="51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3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4924605"/>
            <a:ext cx="2154841" cy="1027462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27F62F-9091-4E90-9147-87C58DBE8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t="5432" r="2500" b="6173"/>
          <a:stretch/>
        </p:blipFill>
        <p:spPr>
          <a:xfrm>
            <a:off x="5266720" y="638115"/>
            <a:ext cx="4442033" cy="2324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8A5EFA-3A45-486F-8D7C-3EDD6C75D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136" b="43339"/>
          <a:stretch/>
        </p:blipFill>
        <p:spPr>
          <a:xfrm>
            <a:off x="-37793" y="829241"/>
            <a:ext cx="2573725" cy="42972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0F6123-FD58-47B1-A8F1-2230CE8E0E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49" r="63136" b="3150"/>
          <a:stretch/>
        </p:blipFill>
        <p:spPr>
          <a:xfrm>
            <a:off x="2378868" y="1165502"/>
            <a:ext cx="2573725" cy="28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54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4924605"/>
            <a:ext cx="2154841" cy="1027462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27F62F-9091-4E90-9147-87C58DBE8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" t="5432" r="2500" b="6173"/>
          <a:stretch/>
        </p:blipFill>
        <p:spPr>
          <a:xfrm>
            <a:off x="5266720" y="638115"/>
            <a:ext cx="4442033" cy="2324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647DDF-B6A5-42C6-8140-7C664F15A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347"/>
          <a:stretch/>
        </p:blipFill>
        <p:spPr>
          <a:xfrm>
            <a:off x="-305658" y="741861"/>
            <a:ext cx="5366664" cy="35412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614C65-ECF7-469B-A1F5-722893A9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746" y="3271442"/>
            <a:ext cx="2744729" cy="202343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68F069-7DD8-4C6D-9AE0-D160BD2513A3}"/>
              </a:ext>
            </a:extLst>
          </p:cNvPr>
          <p:cNvCxnSpPr>
            <a:cxnSpLocks/>
          </p:cNvCxnSpPr>
          <p:nvPr/>
        </p:nvCxnSpPr>
        <p:spPr>
          <a:xfrm>
            <a:off x="7487736" y="1735667"/>
            <a:ext cx="112374" cy="19421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9FC2CB-B907-4E8A-A39A-A4057BC493E9}"/>
              </a:ext>
            </a:extLst>
          </p:cNvPr>
          <p:cNvSpPr/>
          <p:nvPr/>
        </p:nvSpPr>
        <p:spPr>
          <a:xfrm>
            <a:off x="681806" y="4066705"/>
            <a:ext cx="4379199" cy="2162108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이미지가 아닌 텍스트 상자 위에 </a:t>
            </a:r>
            <a:r>
              <a:rPr lang="en-US" altLang="ko-KR" dirty="0"/>
              <a:t>mouseover</a:t>
            </a:r>
            <a:r>
              <a:rPr lang="ko-KR" altLang="en-US" dirty="0"/>
              <a:t>이벤트가 일어나야 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display</a:t>
            </a:r>
            <a:r>
              <a:rPr lang="ko-KR" altLang="en-US" dirty="0"/>
              <a:t>가 </a:t>
            </a:r>
            <a:r>
              <a:rPr lang="en-US" altLang="ko-KR" dirty="0"/>
              <a:t>none</a:t>
            </a:r>
            <a:r>
              <a:rPr lang="ko-KR" altLang="en-US" dirty="0"/>
              <a:t>일 때는</a:t>
            </a:r>
            <a:endParaRPr lang="en-US" altLang="ko-KR" dirty="0"/>
          </a:p>
          <a:p>
            <a:pPr algn="ctr"/>
            <a:r>
              <a:rPr lang="en-US" altLang="ko-KR" dirty="0"/>
              <a:t>mouseover</a:t>
            </a:r>
            <a:r>
              <a:rPr lang="ko-KR" altLang="en-US" dirty="0"/>
              <a:t>가 안되기에</a:t>
            </a:r>
            <a:endParaRPr lang="en-US" altLang="ko-KR" dirty="0"/>
          </a:p>
          <a:p>
            <a:pPr algn="ctr"/>
            <a:r>
              <a:rPr lang="en-US" altLang="ko-KR" dirty="0"/>
              <a:t>class</a:t>
            </a:r>
            <a:r>
              <a:rPr lang="ko-KR" altLang="en-US" dirty="0"/>
              <a:t>를 추가하는 방식이 아니라</a:t>
            </a:r>
            <a:endParaRPr lang="en-US" altLang="ko-KR" dirty="0"/>
          </a:p>
          <a:p>
            <a:pPr algn="ctr"/>
            <a:r>
              <a:rPr lang="en-US" altLang="ko-KR" dirty="0"/>
              <a:t>opacity</a:t>
            </a:r>
            <a:r>
              <a:rPr lang="ko-KR" altLang="en-US" dirty="0"/>
              <a:t>를 변경하는 방식으로 </a:t>
            </a:r>
            <a:endParaRPr lang="en-US" altLang="ko-KR" dirty="0"/>
          </a:p>
          <a:p>
            <a:pPr algn="ctr"/>
            <a:r>
              <a:rPr lang="ko-KR" altLang="en-US" dirty="0"/>
              <a:t>구현했습니다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219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Footer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6033599"/>
            <a:ext cx="2154841" cy="659148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F1521F-1D5A-415E-9968-48C6975A2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" t="52099" r="2292"/>
          <a:stretch/>
        </p:blipFill>
        <p:spPr>
          <a:xfrm>
            <a:off x="5266720" y="639568"/>
            <a:ext cx="4513321" cy="1274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08199-3105-45FF-87EE-C7ED8C405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069"/>
          <a:stretch/>
        </p:blipFill>
        <p:spPr>
          <a:xfrm>
            <a:off x="122691" y="948267"/>
            <a:ext cx="5149523" cy="5262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9F6B94-36A7-4A28-8DBE-A0801F069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49" b="1496"/>
          <a:stretch/>
        </p:blipFill>
        <p:spPr>
          <a:xfrm>
            <a:off x="4948618" y="2614251"/>
            <a:ext cx="5149523" cy="371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4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Footer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557400" y="629187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E36FBE-7221-47FA-8F36-141B84E05091}"/>
              </a:ext>
            </a:extLst>
          </p:cNvPr>
          <p:cNvSpPr/>
          <p:nvPr/>
        </p:nvSpPr>
        <p:spPr>
          <a:xfrm>
            <a:off x="9914466" y="6033599"/>
            <a:ext cx="2154841" cy="659148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F1521F-1D5A-415E-9968-48C6975A2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2" t="52099" r="2292"/>
          <a:stretch/>
        </p:blipFill>
        <p:spPr>
          <a:xfrm>
            <a:off x="5266720" y="639568"/>
            <a:ext cx="4513321" cy="1274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B87C06-1ADA-4AA1-96E6-BB42FBA59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357" b="61102"/>
          <a:stretch/>
        </p:blipFill>
        <p:spPr>
          <a:xfrm>
            <a:off x="-117476" y="765727"/>
            <a:ext cx="2529435" cy="59108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7FFD89-0AFF-425A-83FD-D45C26621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184" r="63357" b="24053"/>
          <a:stretch/>
        </p:blipFill>
        <p:spPr>
          <a:xfrm>
            <a:off x="2364834" y="1090121"/>
            <a:ext cx="2529435" cy="55865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DBAA55-6734-49CA-AD04-25DF1A641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90" r="63357" b="-12553"/>
          <a:stretch/>
        </p:blipFill>
        <p:spPr>
          <a:xfrm>
            <a:off x="4847144" y="3324511"/>
            <a:ext cx="2529435" cy="55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00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35921" y="33868"/>
            <a:ext cx="4381671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후기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00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6CA3E-16AA-4A6D-8C38-971BE9FDB307}"/>
              </a:ext>
            </a:extLst>
          </p:cNvPr>
          <p:cNvSpPr/>
          <p:nvPr/>
        </p:nvSpPr>
        <p:spPr>
          <a:xfrm>
            <a:off x="1994314" y="1814000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소요시간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8397C-44B5-4404-A9C8-6B2D78CF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67" y="678984"/>
            <a:ext cx="2154841" cy="59976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C4ADC8-5885-4EC3-A838-9C9A1BBEEE2A}"/>
              </a:ext>
            </a:extLst>
          </p:cNvPr>
          <p:cNvSpPr/>
          <p:nvPr/>
        </p:nvSpPr>
        <p:spPr>
          <a:xfrm>
            <a:off x="1994314" y="3477749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BAA195-9864-4761-A61A-34A2BD47880F}"/>
              </a:ext>
            </a:extLst>
          </p:cNvPr>
          <p:cNvSpPr txBox="1"/>
          <p:nvPr/>
        </p:nvSpPr>
        <p:spPr>
          <a:xfrm>
            <a:off x="4357396" y="1589895"/>
            <a:ext cx="4286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구조분석 </a:t>
            </a:r>
            <a:r>
              <a:rPr lang="en-US" altLang="ko-KR" dirty="0"/>
              <a:t>2</a:t>
            </a:r>
            <a:r>
              <a:rPr lang="ko-KR" altLang="en-US" dirty="0"/>
              <a:t>시간 </a:t>
            </a:r>
            <a:r>
              <a:rPr lang="en-US" altLang="ko-KR" dirty="0"/>
              <a:t>+ 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시간정도 코딩 했다가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완성될 무렵에 한 번 </a:t>
            </a:r>
            <a:r>
              <a:rPr lang="ko-KR" altLang="en-US" dirty="0" err="1"/>
              <a:t>리셋시키는</a:t>
            </a:r>
            <a:r>
              <a:rPr lang="ko-KR" altLang="en-US" dirty="0"/>
              <a:t> 바람에</a:t>
            </a:r>
            <a:endParaRPr lang="en-US" altLang="ko-KR" dirty="0"/>
          </a:p>
          <a:p>
            <a:r>
              <a:rPr lang="ko-KR" altLang="en-US" dirty="0"/>
              <a:t>정확히 측정하지 못했습니다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9ECE0-2EB5-43DE-99B4-DFC7360B9616}"/>
              </a:ext>
            </a:extLst>
          </p:cNvPr>
          <p:cNvSpPr txBox="1"/>
          <p:nvPr/>
        </p:nvSpPr>
        <p:spPr>
          <a:xfrm>
            <a:off x="4357396" y="3477749"/>
            <a:ext cx="567007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복습시간이 길어져 늦게 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구조분석을 하고 포토샵으로 선을 따고 입력하는</a:t>
            </a:r>
            <a:endParaRPr lang="en-US" altLang="ko-KR" dirty="0"/>
          </a:p>
          <a:p>
            <a:r>
              <a:rPr lang="ko-KR" altLang="en-US" dirty="0"/>
              <a:t>시간이 너무 오래 걸렸습니다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그래도 지난번보다는 조금 빨라진 것 같아 다음엔</a:t>
            </a:r>
            <a:endParaRPr lang="en-US" altLang="ko-KR" dirty="0"/>
          </a:p>
          <a:p>
            <a:r>
              <a:rPr lang="ko-KR" altLang="en-US" dirty="0"/>
              <a:t>좀 더 빨리 할 수 있지 않을까</a:t>
            </a:r>
            <a:r>
              <a:rPr lang="en-US" altLang="ko-KR" dirty="0"/>
              <a:t>? </a:t>
            </a:r>
            <a:r>
              <a:rPr lang="ko-KR" altLang="en-US" dirty="0"/>
              <a:t>싶습니다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한참 진행하던 중</a:t>
            </a:r>
            <a:r>
              <a:rPr lang="en-US" altLang="ko-KR" dirty="0"/>
              <a:t>, </a:t>
            </a:r>
            <a:r>
              <a:rPr lang="ko-KR" altLang="en-US" dirty="0"/>
              <a:t>다른 분들이 제출하신 과제를</a:t>
            </a:r>
            <a:endParaRPr lang="en-US" altLang="ko-KR" dirty="0"/>
          </a:p>
          <a:p>
            <a:r>
              <a:rPr lang="ko-KR" altLang="en-US" dirty="0"/>
              <a:t>쉬는 시간에 잠깐 보는데 </a:t>
            </a:r>
            <a:r>
              <a:rPr lang="en-US" altLang="ko-KR" dirty="0"/>
              <a:t>CSS</a:t>
            </a:r>
            <a:r>
              <a:rPr lang="ko-KR" altLang="en-US" dirty="0"/>
              <a:t>가 간결한 것을 보고</a:t>
            </a:r>
            <a:r>
              <a:rPr lang="en-US" altLang="ko-KR" dirty="0"/>
              <a:t>(!)</a:t>
            </a:r>
          </a:p>
          <a:p>
            <a:r>
              <a:rPr lang="en-US" altLang="ko-KR" dirty="0"/>
              <a:t>flex</a:t>
            </a:r>
            <a:r>
              <a:rPr lang="ko-KR" altLang="en-US" dirty="0"/>
              <a:t> 속성에 빠져서 한 땀 한 땀 이미지 크기별로 </a:t>
            </a:r>
            <a:r>
              <a:rPr lang="en-US" altLang="ko-KR" dirty="0"/>
              <a:t>float</a:t>
            </a:r>
          </a:p>
          <a:p>
            <a:r>
              <a:rPr lang="ko-KR" altLang="en-US" dirty="0" err="1"/>
              <a:t>시켜두었던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를 밀어버리고 </a:t>
            </a:r>
            <a:r>
              <a:rPr lang="en-US" altLang="ko-KR" dirty="0"/>
              <a:t>flex</a:t>
            </a:r>
            <a:r>
              <a:rPr lang="ko-KR" altLang="en-US" dirty="0"/>
              <a:t>에 대해서 공부를</a:t>
            </a:r>
            <a:endParaRPr lang="en-US" altLang="ko-KR" dirty="0"/>
          </a:p>
          <a:p>
            <a:r>
              <a:rPr lang="ko-KR" altLang="en-US" dirty="0"/>
              <a:t>살짝 하고 진행했습니다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flex… </a:t>
            </a:r>
            <a:r>
              <a:rPr lang="ko-KR" altLang="en-US" dirty="0"/>
              <a:t>빨리 배우고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5773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501297" y="2922628"/>
            <a:ext cx="9211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현대자동차 홈페이지 클론코딩 실습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807682" y="2545995"/>
            <a:ext cx="6421123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874554" y="2541425"/>
            <a:ext cx="642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풀스택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 자바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(JAVA)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웹개발자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프론트엔드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&amp;</a:t>
            </a:r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백엔드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rPr>
              <a:t>)_A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18133" y="420593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Bold" panose="00000800000000000000" pitchFamily="2" charset="-127"/>
              </a:rPr>
              <a:t>박정모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2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779262" y="41914"/>
            <a:ext cx="3783007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전체 구조 분석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D51F623-82C5-485A-8EC6-F7B884772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26" y="595912"/>
            <a:ext cx="2031194" cy="5527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1DA0B5-6855-46C3-8978-1696D1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r="2500"/>
          <a:stretch/>
        </p:blipFill>
        <p:spPr>
          <a:xfrm>
            <a:off x="622229" y="868880"/>
            <a:ext cx="7940040" cy="47013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B048-3991-401D-8DE7-240DB4977800}"/>
              </a:ext>
            </a:extLst>
          </p:cNvPr>
          <p:cNvSpPr/>
          <p:nvPr/>
        </p:nvSpPr>
        <p:spPr>
          <a:xfrm>
            <a:off x="9534826" y="1760220"/>
            <a:ext cx="2031194" cy="1050008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A79C5A-827B-4665-8C47-9DB874C28B18}"/>
              </a:ext>
            </a:extLst>
          </p:cNvPr>
          <p:cNvCxnSpPr>
            <a:cxnSpLocks/>
          </p:cNvCxnSpPr>
          <p:nvPr/>
        </p:nvCxnSpPr>
        <p:spPr>
          <a:xfrm flipH="1" flipV="1">
            <a:off x="8562270" y="868880"/>
            <a:ext cx="966642" cy="891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C854BB-88FB-4DC6-A0BF-B28644849690}"/>
              </a:ext>
            </a:extLst>
          </p:cNvPr>
          <p:cNvCxnSpPr>
            <a:cxnSpLocks/>
          </p:cNvCxnSpPr>
          <p:nvPr/>
        </p:nvCxnSpPr>
        <p:spPr>
          <a:xfrm flipH="1">
            <a:off x="8562270" y="2810228"/>
            <a:ext cx="966642" cy="2759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5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779262" y="41914"/>
            <a:ext cx="3783007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전체 구조 분석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D51F623-82C5-485A-8EC6-F7B884772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26" y="595912"/>
            <a:ext cx="2031194" cy="5527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1DA0B5-6855-46C3-8978-1696D1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r="2500"/>
          <a:stretch/>
        </p:blipFill>
        <p:spPr>
          <a:xfrm>
            <a:off x="622229" y="868880"/>
            <a:ext cx="7940040" cy="47013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B048-3991-401D-8DE7-240DB4977800}"/>
              </a:ext>
            </a:extLst>
          </p:cNvPr>
          <p:cNvSpPr/>
          <p:nvPr/>
        </p:nvSpPr>
        <p:spPr>
          <a:xfrm>
            <a:off x="9528912" y="2694545"/>
            <a:ext cx="2031194" cy="1050008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A79C5A-827B-4665-8C47-9DB874C28B18}"/>
              </a:ext>
            </a:extLst>
          </p:cNvPr>
          <p:cNvCxnSpPr>
            <a:cxnSpLocks/>
          </p:cNvCxnSpPr>
          <p:nvPr/>
        </p:nvCxnSpPr>
        <p:spPr>
          <a:xfrm flipH="1" flipV="1">
            <a:off x="8562270" y="868880"/>
            <a:ext cx="966642" cy="1825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C854BB-88FB-4DC6-A0BF-B28644849690}"/>
              </a:ext>
            </a:extLst>
          </p:cNvPr>
          <p:cNvCxnSpPr>
            <a:cxnSpLocks/>
          </p:cNvCxnSpPr>
          <p:nvPr/>
        </p:nvCxnSpPr>
        <p:spPr>
          <a:xfrm flipH="1">
            <a:off x="8562270" y="3744553"/>
            <a:ext cx="966642" cy="182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730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779262" y="41914"/>
            <a:ext cx="3783007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전체 구조 분석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D51F623-82C5-485A-8EC6-F7B884772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26" y="595912"/>
            <a:ext cx="2031194" cy="5527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1DA0B5-6855-46C3-8978-1696D1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r="2500"/>
          <a:stretch/>
        </p:blipFill>
        <p:spPr>
          <a:xfrm>
            <a:off x="622229" y="868880"/>
            <a:ext cx="7940040" cy="47013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B048-3991-401D-8DE7-240DB4977800}"/>
              </a:ext>
            </a:extLst>
          </p:cNvPr>
          <p:cNvSpPr/>
          <p:nvPr/>
        </p:nvSpPr>
        <p:spPr>
          <a:xfrm>
            <a:off x="9534826" y="3744553"/>
            <a:ext cx="2031194" cy="1050008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A79C5A-827B-4665-8C47-9DB874C28B18}"/>
              </a:ext>
            </a:extLst>
          </p:cNvPr>
          <p:cNvCxnSpPr>
            <a:cxnSpLocks/>
          </p:cNvCxnSpPr>
          <p:nvPr/>
        </p:nvCxnSpPr>
        <p:spPr>
          <a:xfrm flipH="1" flipV="1">
            <a:off x="8562270" y="868881"/>
            <a:ext cx="966642" cy="2853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C854BB-88FB-4DC6-A0BF-B28644849690}"/>
              </a:ext>
            </a:extLst>
          </p:cNvPr>
          <p:cNvCxnSpPr>
            <a:cxnSpLocks/>
          </p:cNvCxnSpPr>
          <p:nvPr/>
        </p:nvCxnSpPr>
        <p:spPr>
          <a:xfrm flipH="1">
            <a:off x="8562270" y="4794561"/>
            <a:ext cx="966642" cy="775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120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779262" y="41914"/>
            <a:ext cx="3783007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전체 구조 분석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D51F623-82C5-485A-8EC6-F7B884772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26" y="595912"/>
            <a:ext cx="2031194" cy="5527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1DA0B5-6855-46C3-8978-1696D1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r="2500"/>
          <a:stretch/>
        </p:blipFill>
        <p:spPr>
          <a:xfrm>
            <a:off x="622229" y="868880"/>
            <a:ext cx="7940040" cy="47013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B048-3991-401D-8DE7-240DB4977800}"/>
              </a:ext>
            </a:extLst>
          </p:cNvPr>
          <p:cNvSpPr/>
          <p:nvPr/>
        </p:nvSpPr>
        <p:spPr>
          <a:xfrm>
            <a:off x="9534826" y="4520211"/>
            <a:ext cx="2031194" cy="1050008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A79C5A-827B-4665-8C47-9DB874C28B18}"/>
              </a:ext>
            </a:extLst>
          </p:cNvPr>
          <p:cNvCxnSpPr>
            <a:cxnSpLocks/>
          </p:cNvCxnSpPr>
          <p:nvPr/>
        </p:nvCxnSpPr>
        <p:spPr>
          <a:xfrm flipH="1" flipV="1">
            <a:off x="8562270" y="868881"/>
            <a:ext cx="966642" cy="365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C854BB-88FB-4DC6-A0BF-B28644849690}"/>
              </a:ext>
            </a:extLst>
          </p:cNvPr>
          <p:cNvCxnSpPr>
            <a:cxnSpLocks/>
          </p:cNvCxnSpPr>
          <p:nvPr/>
        </p:nvCxnSpPr>
        <p:spPr>
          <a:xfrm flipH="1">
            <a:off x="8562270" y="5570219"/>
            <a:ext cx="966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35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779262" y="41914"/>
            <a:ext cx="3783007" cy="553998"/>
            <a:chOff x="3920647" y="62531"/>
            <a:chExt cx="3783007" cy="553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전체 구조 분석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D51F623-82C5-485A-8EC6-F7B884772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26" y="595912"/>
            <a:ext cx="2031194" cy="5527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1DA0B5-6855-46C3-8978-1696D1CED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r="2500"/>
          <a:stretch/>
        </p:blipFill>
        <p:spPr>
          <a:xfrm>
            <a:off x="622229" y="868880"/>
            <a:ext cx="7940040" cy="47013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CB048-3991-401D-8DE7-240DB4977800}"/>
              </a:ext>
            </a:extLst>
          </p:cNvPr>
          <p:cNvSpPr/>
          <p:nvPr/>
        </p:nvSpPr>
        <p:spPr>
          <a:xfrm>
            <a:off x="9534826" y="5073543"/>
            <a:ext cx="2031194" cy="1050008"/>
          </a:xfrm>
          <a:prstGeom prst="rect">
            <a:avLst/>
          </a:prstGeom>
          <a:solidFill>
            <a:srgbClr val="00FFCC">
              <a:alpha val="20000"/>
            </a:srgbClr>
          </a:solidFill>
          <a:ln w="19050">
            <a:solidFill>
              <a:srgbClr val="36D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A79C5A-827B-4665-8C47-9DB874C28B18}"/>
              </a:ext>
            </a:extLst>
          </p:cNvPr>
          <p:cNvCxnSpPr>
            <a:cxnSpLocks/>
          </p:cNvCxnSpPr>
          <p:nvPr/>
        </p:nvCxnSpPr>
        <p:spPr>
          <a:xfrm flipH="1" flipV="1">
            <a:off x="8562270" y="868881"/>
            <a:ext cx="966642" cy="4204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C854BB-88FB-4DC6-A0BF-B28644849690}"/>
              </a:ext>
            </a:extLst>
          </p:cNvPr>
          <p:cNvCxnSpPr>
            <a:cxnSpLocks/>
          </p:cNvCxnSpPr>
          <p:nvPr/>
        </p:nvCxnSpPr>
        <p:spPr>
          <a:xfrm flipH="1" flipV="1">
            <a:off x="8562270" y="5570219"/>
            <a:ext cx="966642" cy="55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86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53236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35796" y="33868"/>
            <a:ext cx="4381671" cy="696580"/>
            <a:chOff x="3920647" y="62531"/>
            <a:chExt cx="3783007" cy="69658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06364" y="112780"/>
              <a:ext cx="31972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원본 페이지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&amp;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KoPubWorld돋움체 Bold" panose="00000800000000000000" pitchFamily="2" charset="-127"/>
                </a:rPr>
                <a:t>클론 페이지 비교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920647" y="62531"/>
              <a:ext cx="877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3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44C32F-5729-4C5F-BA47-6442EFA0FBD3}"/>
              </a:ext>
            </a:extLst>
          </p:cNvPr>
          <p:cNvSpPr/>
          <p:nvPr/>
        </p:nvSpPr>
        <p:spPr>
          <a:xfrm>
            <a:off x="142781" y="738120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원본 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EDB839-ECA8-40A5-8BED-38D9F3C1AD89}"/>
              </a:ext>
            </a:extLst>
          </p:cNvPr>
          <p:cNvSpPr/>
          <p:nvPr/>
        </p:nvSpPr>
        <p:spPr>
          <a:xfrm>
            <a:off x="6096000" y="723265"/>
            <a:ext cx="182146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클론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11267C-17EC-465C-B6AE-8FCE8143D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21"/>
          <a:stretch/>
        </p:blipFill>
        <p:spPr>
          <a:xfrm>
            <a:off x="142781" y="1178361"/>
            <a:ext cx="2855611" cy="43890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5DBAF4-67CA-4429-AF0C-7012607E0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1" b="1"/>
          <a:stretch/>
        </p:blipFill>
        <p:spPr>
          <a:xfrm>
            <a:off x="3080433" y="1193599"/>
            <a:ext cx="2855065" cy="4287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AA6BCE-61AD-49D7-9910-B127A596CE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31"/>
          <a:stretch/>
        </p:blipFill>
        <p:spPr>
          <a:xfrm>
            <a:off x="6096000" y="1178359"/>
            <a:ext cx="2855064" cy="44555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D9F38A-EC40-4A13-A9C6-9DB5EB435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1"/>
          <a:stretch/>
        </p:blipFill>
        <p:spPr>
          <a:xfrm>
            <a:off x="9033106" y="1178358"/>
            <a:ext cx="2855064" cy="445557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BF3828-DA53-4406-81E7-ED05CAD4335F}"/>
              </a:ext>
            </a:extLst>
          </p:cNvPr>
          <p:cNvCxnSpPr>
            <a:cxnSpLocks/>
          </p:cNvCxnSpPr>
          <p:nvPr/>
        </p:nvCxnSpPr>
        <p:spPr>
          <a:xfrm>
            <a:off x="5981882" y="541361"/>
            <a:ext cx="46386" cy="6316639"/>
          </a:xfrm>
          <a:prstGeom prst="line">
            <a:avLst/>
          </a:prstGeom>
          <a:ln>
            <a:solidFill>
              <a:srgbClr val="00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893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374</Words>
  <Application>Microsoft Office PowerPoint</Application>
  <PresentationFormat>와이드스크린</PresentationFormat>
  <Paragraphs>146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Arial</vt:lpstr>
      <vt:lpstr>HY견고딕</vt:lpstr>
      <vt:lpstr>KoPubWorld돋움체 Bold</vt:lpstr>
      <vt:lpstr>KoPubWorld돋움체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pjm</cp:lastModifiedBy>
  <cp:revision>70</cp:revision>
  <dcterms:created xsi:type="dcterms:W3CDTF">2020-01-03T14:16:53Z</dcterms:created>
  <dcterms:modified xsi:type="dcterms:W3CDTF">2022-04-13T09:52:05Z</dcterms:modified>
</cp:coreProperties>
</file>